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70" r:id="rId2"/>
    <p:sldId id="273" r:id="rId3"/>
    <p:sldId id="271" r:id="rId4"/>
    <p:sldId id="274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64E"/>
    <a:srgbClr val="663300"/>
    <a:srgbClr val="A50021"/>
    <a:srgbClr val="FF3399"/>
    <a:srgbClr val="FF66FF"/>
    <a:srgbClr val="FF99FF"/>
    <a:srgbClr val="F08A20"/>
    <a:srgbClr val="AEC7F0"/>
    <a:srgbClr val="D9196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36" autoAdjust="0"/>
    <p:restoredTop sz="94660"/>
  </p:normalViewPr>
  <p:slideViewPr>
    <p:cSldViewPr snapToGrid="0">
      <p:cViewPr varScale="1">
        <p:scale>
          <a:sx n="82" d="100"/>
          <a:sy n="82" d="100"/>
        </p:scale>
        <p:origin x="2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E1566F-8118-4AC5-8280-7143C133B780}" type="datetimeFigureOut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3D5A26-B7BD-4914-B7C3-034D64BF05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9541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346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8525D4-5669-8267-03AB-96E466257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3B6AD7E-D1E3-1FF0-3E38-785A1398B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FB5408D-9FBE-2B55-617C-DAFB230324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D63A3C4-11DF-4C30-AF0F-4D8915E29714}" type="datetime1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582A008-0127-392F-1E39-1956E845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57B01AD-2609-1B50-1B2E-AF17589CC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0639" y="6388100"/>
            <a:ext cx="2743200" cy="365125"/>
          </a:xfrm>
          <a:prstGeom prst="rect">
            <a:avLst/>
          </a:prstGeom>
        </p:spPr>
        <p:txBody>
          <a:bodyPr/>
          <a:lstStyle/>
          <a:p>
            <a:fld id="{D42285F9-B22A-4969-B63A-3B27312069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8373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EDC642-5839-48E9-28FA-D41F1F2F5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B386555-6AD5-093F-3758-140327EFD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F1BAA1E-1089-2565-4032-73F6F4CDD4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81641B7-E0EA-46AF-84F9-F2797BF9E88F}" type="datetime1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C3D3850-6092-61E8-8162-8C9C2BD65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11F243E-4E5E-D818-73B4-531D9784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0639" y="6388100"/>
            <a:ext cx="2743200" cy="365125"/>
          </a:xfrm>
          <a:prstGeom prst="rect">
            <a:avLst/>
          </a:prstGeom>
        </p:spPr>
        <p:txBody>
          <a:bodyPr/>
          <a:lstStyle/>
          <a:p>
            <a:fld id="{D42285F9-B22A-4969-B63A-3B27312069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4850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F0B3FC-5D23-6C4D-2499-E1E79FCAE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B70DB4F-011F-4C1B-CCEC-1AD98BF888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D1616B2-F33F-F6E1-C691-1463E97E9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1ADDB4E-E757-98B5-BEE7-2AB9227067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119188-FC1A-4BA2-8EB7-61C5B325B5DE}" type="datetime1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BA9772F-2680-265E-5FD7-735A1128C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E1C5E62-CEFA-FEA3-B203-7CC9F6F1F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0639" y="6388100"/>
            <a:ext cx="2743200" cy="365125"/>
          </a:xfrm>
          <a:prstGeom prst="rect">
            <a:avLst/>
          </a:prstGeom>
        </p:spPr>
        <p:txBody>
          <a:bodyPr/>
          <a:lstStyle/>
          <a:p>
            <a:fld id="{D42285F9-B22A-4969-B63A-3B27312069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932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35E10F-3263-0DDA-A905-416C29670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737D9C8-0F1A-7DE9-108E-FFB3501D1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50D3BAD-E345-F552-43AD-C3793EB1F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2E71E70-876E-B716-3DA8-8E3031958A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AB11B19-D39A-7A0D-BF55-8DBAE955B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3D99F1D-70EA-25B6-0847-5BBD07D9D5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A23FC4-AEA0-4FB5-88AF-1421029BFA15}" type="datetime1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4B7F1E1-D532-EFC6-64E4-E41BE30EA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E72DAFC-C2E5-B055-2884-58ABA1497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0639" y="6388100"/>
            <a:ext cx="2743200" cy="365125"/>
          </a:xfrm>
          <a:prstGeom prst="rect">
            <a:avLst/>
          </a:prstGeom>
        </p:spPr>
        <p:txBody>
          <a:bodyPr/>
          <a:lstStyle/>
          <a:p>
            <a:fld id="{D42285F9-B22A-4969-B63A-3B27312069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131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261704-2F40-16D3-36DB-B47769496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22EBE06-9E36-0DB5-6433-32389C8052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9C5963-C316-4759-8E73-6522DE3E5C73}" type="datetime1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FB4F061-4C5E-CF12-B829-EBC229B17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BB1D46B-345B-698D-02A6-0F16757BB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0639" y="6388100"/>
            <a:ext cx="2743200" cy="365125"/>
          </a:xfrm>
          <a:prstGeom prst="rect">
            <a:avLst/>
          </a:prstGeom>
        </p:spPr>
        <p:txBody>
          <a:bodyPr/>
          <a:lstStyle/>
          <a:p>
            <a:fld id="{D42285F9-B22A-4969-B63A-3B27312069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7752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EA8356D-64E6-55BE-D6A4-92E7941D51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75D53F-BFF1-4393-A147-98C6356DE7B9}" type="datetime1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1AB7562-E96C-C4EE-0C0B-D33E8B797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42A95A0-7A0C-DF57-C18E-2C42CE5F9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0639" y="6388100"/>
            <a:ext cx="2743200" cy="365125"/>
          </a:xfrm>
          <a:prstGeom prst="rect">
            <a:avLst/>
          </a:prstGeom>
        </p:spPr>
        <p:txBody>
          <a:bodyPr/>
          <a:lstStyle/>
          <a:p>
            <a:fld id="{D42285F9-B22A-4969-B63A-3B27312069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5255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77F8C7-48B4-D779-81A3-61992276E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0D6611D-F5F3-119B-57EC-177BD73A8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053502A-68C0-13E0-6024-2721FB0A2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668DAF5-0B89-38D3-AD4E-EE9251D88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8DECD5-8548-429C-B65A-E853ED4CF65B}" type="datetime1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97CB286-2FDD-5047-C90F-AE6ABFF17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562D2E-6F28-8DDD-E7D7-FC22C6C9D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0639" y="6388100"/>
            <a:ext cx="2743200" cy="365125"/>
          </a:xfrm>
          <a:prstGeom prst="rect">
            <a:avLst/>
          </a:prstGeom>
        </p:spPr>
        <p:txBody>
          <a:bodyPr/>
          <a:lstStyle/>
          <a:p>
            <a:fld id="{D42285F9-B22A-4969-B63A-3B27312069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5349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0EBA3E-D7A4-57A4-9BA3-7138D4F4B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2448E44-8313-8A29-99FD-2B7DE329BE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B17F09E-F8F7-1D59-72AB-7F189933C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B675D98-8A04-EBD3-C6ED-F24EB22CA4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D3043C-45DD-482A-B836-857002C0D784}" type="datetime1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9B9AFCD-3BBE-FC9D-1125-743BD2DDD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4F59946-3618-3686-6E6E-C4FF3AF5E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0639" y="6388100"/>
            <a:ext cx="2743200" cy="365125"/>
          </a:xfrm>
          <a:prstGeom prst="rect">
            <a:avLst/>
          </a:prstGeom>
        </p:spPr>
        <p:txBody>
          <a:bodyPr/>
          <a:lstStyle/>
          <a:p>
            <a:fld id="{D42285F9-B22A-4969-B63A-3B27312069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3863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E94BF4-D53B-47D0-6CD1-5C30F67F1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46131F6-B475-8283-E603-8D9A240E26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606FB9-38BE-334E-33C4-3325BF1C8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F1B2C9-C36C-4679-81B8-B03C4F556AED}" type="datetime1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1E5BAE6-B73A-3FC0-5A54-9A7E30592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8160DDC-DE57-A639-116D-59DAB7A67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0639" y="6388100"/>
            <a:ext cx="2743200" cy="365125"/>
          </a:xfrm>
          <a:prstGeom prst="rect">
            <a:avLst/>
          </a:prstGeom>
        </p:spPr>
        <p:txBody>
          <a:bodyPr/>
          <a:lstStyle/>
          <a:p>
            <a:fld id="{D42285F9-B22A-4969-B63A-3B27312069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1040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0983D40-639C-CDEC-B1AC-AEDC3676FF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5398D91-B228-A71C-AE43-E78B919C0A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B87C47-D043-8EF0-49DD-0E0255B6D2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339E7F-6824-4601-9EEF-BF153AAD1515}" type="datetime1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55513E2-6019-0051-A137-389A4B032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A61983-635C-8E14-5D93-5FDE3293D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0639" y="6388100"/>
            <a:ext cx="2743200" cy="365125"/>
          </a:xfrm>
          <a:prstGeom prst="rect">
            <a:avLst/>
          </a:prstGeom>
        </p:spPr>
        <p:txBody>
          <a:bodyPr/>
          <a:lstStyle/>
          <a:p>
            <a:fld id="{D42285F9-B22A-4969-B63A-3B27312069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2829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2C7B077A-AC0D-1649-FA8D-4D81B5AA9E4C}"/>
              </a:ext>
            </a:extLst>
          </p:cNvPr>
          <p:cNvSpPr/>
          <p:nvPr userDrawn="1"/>
        </p:nvSpPr>
        <p:spPr>
          <a:xfrm>
            <a:off x="11709400" y="0"/>
            <a:ext cx="482600" cy="6858000"/>
          </a:xfrm>
          <a:prstGeom prst="rect">
            <a:avLst/>
          </a:prstGeom>
          <a:solidFill>
            <a:srgbClr val="F8BC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39951C34-9D2A-BD45-159A-0CD16A9497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5400000">
            <a:off x="11349831" y="708588"/>
            <a:ext cx="1201737" cy="225890"/>
          </a:xfrm>
          <a:prstGeom prst="rect">
            <a:avLst/>
          </a:prstGeom>
        </p:spPr>
      </p:pic>
      <p:pic>
        <p:nvPicPr>
          <p:cNvPr id="17" name="그래픽 16">
            <a:extLst>
              <a:ext uri="{FF2B5EF4-FFF2-40B4-BE49-F238E27FC236}">
                <a16:creationId xmlns:a16="http://schemas.microsoft.com/office/drawing/2014/main" id="{09C84198-693A-ED5D-587F-FA51D1E00C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5400000">
            <a:off x="9720608" y="3683738"/>
            <a:ext cx="4429091" cy="144000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D0555EAA-F6F5-B99D-1FDF-37EAF70175A2}"/>
              </a:ext>
            </a:extLst>
          </p:cNvPr>
          <p:cNvSpPr/>
          <p:nvPr userDrawn="1"/>
        </p:nvSpPr>
        <p:spPr>
          <a:xfrm>
            <a:off x="0" y="1"/>
            <a:ext cx="159538" cy="632356"/>
          </a:xfrm>
          <a:prstGeom prst="rect">
            <a:avLst/>
          </a:prstGeom>
          <a:solidFill>
            <a:srgbClr val="3325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9615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64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21DAB3-9DB4-AD44-E6E2-D8C5647A9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마천루, 스카이라인, 건물, 도시 풍경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28C7984-24B0-C813-4FD7-9646D367D0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4"/>
            <a:ext cx="12192000" cy="6854252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76009F52-6462-2DE1-FA86-440C964B8A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4054" y="624746"/>
            <a:ext cx="1114425" cy="1114425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D8F431DA-4760-EFAB-46BD-EBCC3EC3F4F5}"/>
              </a:ext>
            </a:extLst>
          </p:cNvPr>
          <p:cNvGrpSpPr/>
          <p:nvPr/>
        </p:nvGrpSpPr>
        <p:grpSpPr>
          <a:xfrm>
            <a:off x="-115253" y="440956"/>
            <a:ext cx="9466257" cy="3347273"/>
            <a:chOff x="-115253" y="488212"/>
            <a:chExt cx="10080439" cy="3564448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3FB61B99-545A-EACB-40B0-6BAF74B5B613}"/>
                </a:ext>
              </a:extLst>
            </p:cNvPr>
            <p:cNvGrpSpPr/>
            <p:nvPr/>
          </p:nvGrpSpPr>
          <p:grpSpPr>
            <a:xfrm>
              <a:off x="542699" y="488212"/>
              <a:ext cx="8785608" cy="3564448"/>
              <a:chOff x="487898" y="604837"/>
              <a:chExt cx="9772650" cy="3964906"/>
            </a:xfrm>
          </p:grpSpPr>
          <p:pic>
            <p:nvPicPr>
              <p:cNvPr id="19" name="그래픽 18">
                <a:extLst>
                  <a:ext uri="{FF2B5EF4-FFF2-40B4-BE49-F238E27FC236}">
                    <a16:creationId xmlns:a16="http://schemas.microsoft.com/office/drawing/2014/main" id="{CF9C47F3-0D0C-DA5E-AE18-FD7A792FE5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4987" y="604837"/>
                <a:ext cx="2181225" cy="314325"/>
              </a:xfrm>
              <a:prstGeom prst="rect">
                <a:avLst/>
              </a:prstGeom>
            </p:spPr>
          </p:pic>
          <p:pic>
            <p:nvPicPr>
              <p:cNvPr id="20" name="그래픽 19">
                <a:extLst>
                  <a:ext uri="{FF2B5EF4-FFF2-40B4-BE49-F238E27FC236}">
                    <a16:creationId xmlns:a16="http://schemas.microsoft.com/office/drawing/2014/main" id="{F8EDC574-2E21-C099-4DF8-064D6678C9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87898" y="1376524"/>
                <a:ext cx="9772650" cy="714375"/>
              </a:xfrm>
              <a:prstGeom prst="rect">
                <a:avLst/>
              </a:prstGeom>
            </p:spPr>
          </p:pic>
          <p:pic>
            <p:nvPicPr>
              <p:cNvPr id="21" name="그래픽 20">
                <a:extLst>
                  <a:ext uri="{FF2B5EF4-FFF2-40B4-BE49-F238E27FC236}">
                    <a16:creationId xmlns:a16="http://schemas.microsoft.com/office/drawing/2014/main" id="{7609AE4C-33C0-02B0-4FBD-614E0AA3F9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4987" y="3883943"/>
                <a:ext cx="5743575" cy="685800"/>
              </a:xfrm>
              <a:prstGeom prst="rect">
                <a:avLst/>
              </a:prstGeom>
            </p:spPr>
          </p:pic>
        </p:grpSp>
        <p:pic>
          <p:nvPicPr>
            <p:cNvPr id="17" name="그래픽 16">
              <a:extLst>
                <a:ext uri="{FF2B5EF4-FFF2-40B4-BE49-F238E27FC236}">
                  <a16:creationId xmlns:a16="http://schemas.microsoft.com/office/drawing/2014/main" id="{731890BE-A08E-0F57-9E16-CA60B864402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-115253" y="2065873"/>
              <a:ext cx="10080439" cy="1127760"/>
            </a:xfrm>
            <a:prstGeom prst="rect">
              <a:avLst/>
            </a:prstGeom>
          </p:spPr>
        </p:pic>
        <p:pic>
          <p:nvPicPr>
            <p:cNvPr id="18" name="그래픽 17">
              <a:extLst>
                <a:ext uri="{FF2B5EF4-FFF2-40B4-BE49-F238E27FC236}">
                  <a16:creationId xmlns:a16="http://schemas.microsoft.com/office/drawing/2014/main" id="{BEB30E40-0C69-4FCE-0F8D-4C342D3FC3C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08392" y="2308366"/>
              <a:ext cx="6186117" cy="7237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2182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0572E75-EC6A-AFC9-A9C3-ECC685E8C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285F9-B22A-4969-B63A-3B27312069FC}" type="slidenum">
              <a:rPr lang="ko-KR" altLang="en-US" smtClean="0"/>
              <a:t>2</a:t>
            </a:fld>
            <a:endParaRPr lang="ko-KR" altLang="en-US"/>
          </a:p>
        </p:txBody>
      </p:sp>
      <p:pic>
        <p:nvPicPr>
          <p:cNvPr id="4" name="그림 3" descr="마천루, 스카이라인, 건물, 도시 풍경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FBF6745-289D-D0A5-8ADE-487D973EF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44" y="3748"/>
            <a:ext cx="12192000" cy="6854252"/>
          </a:xfrm>
          <a:prstGeom prst="rect">
            <a:avLst/>
          </a:prstGeom>
        </p:spPr>
      </p:pic>
      <p:pic>
        <p:nvPicPr>
          <p:cNvPr id="6" name="그래픽 5">
            <a:extLst>
              <a:ext uri="{FF2B5EF4-FFF2-40B4-BE49-F238E27FC236}">
                <a16:creationId xmlns:a16="http://schemas.microsoft.com/office/drawing/2014/main" id="{EFA2F738-4971-3AE8-C444-9C9A9D6B30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0015" y="168705"/>
            <a:ext cx="6112793" cy="446842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0E84FDD4-6A61-EDCE-E765-1B1719548EC7}"/>
              </a:ext>
            </a:extLst>
          </p:cNvPr>
          <p:cNvSpPr/>
          <p:nvPr/>
        </p:nvSpPr>
        <p:spPr>
          <a:xfrm>
            <a:off x="260016" y="765110"/>
            <a:ext cx="11671970" cy="586895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37364E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CA34BDD-E1AB-0E05-DBE9-BD717418B8E3}"/>
              </a:ext>
            </a:extLst>
          </p:cNvPr>
          <p:cNvSpPr/>
          <p:nvPr/>
        </p:nvSpPr>
        <p:spPr>
          <a:xfrm>
            <a:off x="1032375" y="3859376"/>
            <a:ext cx="10015536" cy="85725"/>
          </a:xfrm>
          <a:prstGeom prst="rect">
            <a:avLst/>
          </a:prstGeom>
          <a:gradFill flip="none" rotWithShape="1">
            <a:gsLst>
              <a:gs pos="29000">
                <a:srgbClr val="663300"/>
              </a:gs>
              <a:gs pos="100000">
                <a:srgbClr val="6697E3"/>
              </a:gs>
              <a:gs pos="99000">
                <a:srgbClr val="A50021"/>
              </a:gs>
              <a:gs pos="31000">
                <a:srgbClr val="663300"/>
              </a:gs>
              <a:gs pos="0">
                <a:srgbClr val="472A70">
                  <a:alpha val="0"/>
                </a:srgbClr>
              </a:gs>
              <a:gs pos="61000">
                <a:srgbClr val="663300"/>
              </a:gs>
              <a:gs pos="0">
                <a:srgbClr val="FF3399"/>
              </a:gs>
              <a:gs pos="0">
                <a:srgbClr val="A5002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3AFD557-2E9A-E623-6B21-AE49259EA128}"/>
              </a:ext>
            </a:extLst>
          </p:cNvPr>
          <p:cNvSpPr/>
          <p:nvPr/>
        </p:nvSpPr>
        <p:spPr>
          <a:xfrm>
            <a:off x="728467" y="1240700"/>
            <a:ext cx="107575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Click to add Presentation </a:t>
            </a:r>
          </a:p>
          <a:p>
            <a:pPr algn="ctr"/>
            <a:r>
              <a:rPr kumimoji="0"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Title </a:t>
            </a: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Times New Roman</a:t>
            </a:r>
            <a:r>
              <a:rPr kumimoji="0"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 40</a:t>
            </a:r>
          </a:p>
          <a:p>
            <a:pPr algn="ctr"/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title space line 3</a:t>
            </a:r>
            <a:endParaRPr lang="en-US" altLang="ko-KR" sz="4800" b="1" spc="-5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Pretendard SemiBold" panose="02000703000000020004" pitchFamily="2" charset="-127"/>
              <a:cs typeface="Times New Roman" panose="02020603050405020304" pitchFamily="18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1754494-C77F-BA30-EAEE-830D61C28A11}"/>
              </a:ext>
            </a:extLst>
          </p:cNvPr>
          <p:cNvSpPr/>
          <p:nvPr/>
        </p:nvSpPr>
        <p:spPr>
          <a:xfrm>
            <a:off x="2342955" y="4296223"/>
            <a:ext cx="7391400" cy="14711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>
              <a:spcBef>
                <a:spcPct val="20000"/>
              </a:spcBef>
            </a:pPr>
            <a:r>
              <a:rPr lang="en-US" altLang="ko-KR" sz="3200" b="1" spc="-5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Pretendard SemiBold" panose="02000703000000020004" pitchFamily="2" charset="-127"/>
                <a:cs typeface="Times New Roman" panose="02020603050405020304" pitchFamily="18" charset="0"/>
              </a:rPr>
              <a:t>Name of Author</a:t>
            </a:r>
          </a:p>
          <a:p>
            <a:pPr marL="342900" indent="-342900" algn="ctr">
              <a:spcBef>
                <a:spcPct val="20000"/>
              </a:spcBef>
            </a:pPr>
            <a:r>
              <a:rPr kumimoji="0" lang="en-US" altLang="ko-KR" sz="2400" b="1" spc="-5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Pretendard SemiBold" panose="02000703000000020004" pitchFamily="2" charset="-127"/>
                <a:cs typeface="Times New Roman" panose="02020603050405020304" pitchFamily="18" charset="0"/>
              </a:rPr>
              <a:t>Institution</a:t>
            </a:r>
          </a:p>
          <a:p>
            <a:pPr marL="342900" indent="-342900" algn="ctr">
              <a:spcBef>
                <a:spcPct val="20000"/>
              </a:spcBef>
            </a:pPr>
            <a:r>
              <a:rPr kumimoji="0" lang="en-US" altLang="ko-KR" sz="2400" b="1" spc="-5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Pretendard SemiBold" panose="02000703000000020004" pitchFamily="2" charset="-127"/>
                <a:cs typeface="Times New Roman" panose="02020603050405020304" pitchFamily="18" charset="0"/>
              </a:rPr>
              <a:t>City, Nationality</a:t>
            </a:r>
            <a:endParaRPr kumimoji="0" lang="en-US" altLang="ko-KR" sz="2400" spc="-5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Pretendard SemiBold" panose="02000703000000020004" pitchFamily="2" charset="-127"/>
              <a:cs typeface="Times New Roman" panose="02020603050405020304" pitchFamily="18" charset="0"/>
            </a:endParaRPr>
          </a:p>
        </p:txBody>
      </p:sp>
      <p:pic>
        <p:nvPicPr>
          <p:cNvPr id="19" name="그래픽 18">
            <a:extLst>
              <a:ext uri="{FF2B5EF4-FFF2-40B4-BE49-F238E27FC236}">
                <a16:creationId xmlns:a16="http://schemas.microsoft.com/office/drawing/2014/main" id="{0212AB16-D9C2-DB63-577D-82B4D1BC7D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40038" y="104775"/>
            <a:ext cx="591947" cy="59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463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128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753340F-BAC6-9FC1-C909-38882DCA5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285F9-B22A-4969-B63A-3B27312069F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6361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2004</TotalTime>
  <Words>22</Words>
  <Application>Microsoft Office PowerPoint</Application>
  <PresentationFormat>와이드스크린</PresentationFormat>
  <Paragraphs>8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맑은 고딕</vt:lpstr>
      <vt:lpstr>Arial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Jaein Yoon</dc:creator>
  <cp:lastModifiedBy>Soojin Hong</cp:lastModifiedBy>
  <cp:revision>11</cp:revision>
  <dcterms:created xsi:type="dcterms:W3CDTF">2023-10-10T06:46:53Z</dcterms:created>
  <dcterms:modified xsi:type="dcterms:W3CDTF">2026-07-01T06:54:30Z</dcterms:modified>
</cp:coreProperties>
</file>